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4045F2-91D7-4BB2-B983-E8CAF7B47483}" type="datetimeFigureOut">
              <a:rPr lang="es-ES" smtClean="0"/>
              <a:pPr/>
              <a:t>18/05/2014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8A33CF-BE92-4473-B4E2-0FC679D2D3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arm2.static.flickr.com/1214/769244959_386bc05b58.jpg?v=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aletadeloco.blogsome.com/images/publicidad_subliminal_camel.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ebalia.com/imgs/reir_subliminal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184.photobucket.com/albums/x203/webadictos/publicidad_harry_brea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udabur.com.ar/kb-multi/wp-content/uploads/2007/12/publicidades_buenas_0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 PUBLICIDAD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antitesi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html:file://D:\ZOCO%2009%2010\ANUNCIOS\Figuras%20retóricas%20en%20publicidad%20(ejemplos)%20«%20Yo_Comunicador.mht!http://farm2.static.flickr.com/1214/769244959_386bc05b58.jpg?v=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5400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MUJER Y PUBLICIDAD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Imagen 28" descr="im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176464" cy="6077026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abanderado_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768690" cy="52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azafatas-coch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670" y="1558636"/>
            <a:ext cx="5767674" cy="43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imagesmuj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688" y="1080654"/>
            <a:ext cx="4742616" cy="52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lasensualid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4464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:\ZOCO 09 10\ANUNCIOS\anuncio590_38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107" y="1246909"/>
            <a:ext cx="5425786" cy="4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mujermesa_osoalfomb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732953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5601" name="Imagen 1" descr="http://www.cfc-asturias.es/UserFiles/43/Image/ribadesella/AREA%20PUBLICIDAD/TV/obligados%20a%20consumir/publicidad-sublim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176464" cy="522758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900" b="0" i="0" u="none" strike="noStrike" cap="none" normalizeH="0" baseline="0" smtClean="0">
                <a:ln>
                  <a:noFill/>
                </a:ln>
                <a:solidFill>
                  <a:srgbClr val="3F3F3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PUBLICIDAD ENCUBIERTA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24000" y="1238250"/>
          <a:ext cx="6096001" cy="4452080"/>
        </p:xfrm>
        <a:graphic>
          <a:graphicData uri="http://schemas.openxmlformats.org/drawingml/2006/table">
            <a:tbl>
              <a:tblPr/>
              <a:tblGrid>
                <a:gridCol w="870611"/>
                <a:gridCol w="870611"/>
                <a:gridCol w="118496"/>
                <a:gridCol w="1908362"/>
                <a:gridCol w="864096"/>
                <a:gridCol w="592783"/>
                <a:gridCol w="871042"/>
              </a:tblGrid>
              <a:tr h="66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AUDIO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AUDIOVISUALES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IMPRESOS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MEDIOS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QUIÉN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NTENCIÓN</a:t>
                      </a: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A QUIÉN</a:t>
                      </a: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NIVEL CULTURAL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SEXO</a:t>
                      </a: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MENSAJE</a:t>
                      </a: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199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7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CÓDIGOS</a:t>
                      </a: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VERBALES (SINTÁCTICOS, LÉXICOS Y RECURSOS)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ICÓNICOS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(CONTORNO, COLOR…)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VALORES DENOTATIVOS Y CONNOTATIVOS DE LA IMAGEN</a:t>
                      </a: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548" marR="46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INTRODUCCIÓN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er imagen en tamaño complet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80728"/>
            <a:ext cx="46805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er imagen en tamaño complet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5613832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tustiendas.es/wp-content/2009/02/publicidad-subliminal-came-m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5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074738" y="765175"/>
            <a:ext cx="4868862" cy="492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s-ES" sz="14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FICHA DE ANÁLISIS</a:t>
            </a:r>
            <a:endParaRPr lang="es-ES" sz="14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912456" y="1397000"/>
          <a:ext cx="3319087" cy="5257800"/>
        </p:xfrm>
        <a:graphic>
          <a:graphicData uri="http://schemas.openxmlformats.org/drawingml/2006/table">
            <a:tbl>
              <a:tblPr/>
              <a:tblGrid>
                <a:gridCol w="3319087"/>
              </a:tblGrid>
              <a:tr h="11611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QUIÉN-EMISOR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DIMENSIÓN: ARTESANA, MEDIANA, GRANDE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DISTRIBUCIÓN: LOCAL, NACIONAL, INTERNACIONAL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PRODUCTO: MARCA Y TIPO DE PRODUCTO: DE PRIMERA NECESIDAD, LUJO SUPERFLUO, SERVICIO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QUÉ-MENSAJE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 COMERCIAL O INSTITUCIONAL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.PREDOMINIO DE LO RACIONAL, LO EMOTIVO O LO SUBLIMINAL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 DE INTRODUCCIÓN, DE PRESTIGIO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 INFORMATIVO ,PERSUASIVO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.PROBLEMA-SOLUCIÓN, EFECTOS DEL PRODUCTO, CON PRESENTADOR, CON TESTIMONIO, SITUACIONES DE LA VIDA REAL, EFECTOS ESPECIALES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. TONO INFORMATIVO, EDUCATIVO, EMOTIVO, NOSTÁLGICO, FANTÁSTICO, POLÉMICO, SENSUAL, ERÓTICO, HUMORÍSTICO..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A QUIÉN-CONSUMIDOR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EDAD, SEXO, NIVEL ECONÓMICO , ACTIVIDAD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A TRAVÉS DE- SOPORTES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IMPRESO, AUDIOVISUAL, TELEFÓNICO…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CÓMO- REALIZACIÓN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IMÁGENES, TEXTO, MÚSICAS, SILENCIO…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1028343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VALORES DE LAS IMÁGENES Y DE LOS COLORES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CONTORNOS: CUADRADO: RECTITUD, RACIONALIDAD, ESMERO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TRIÁNGULO: CONFLICTO, TENSIÓN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CÍRCULO: CALIDAD, PROTECCIÓN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COLOR: AMARILLO: ESTIMULANTE, EXTROVERTIDO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NARANJA:ATREVIDO, AVENTURERO, JUVENIL, IMAGINATIVO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ROJO: FUEGO, AGRESIÓN, EXCITACIÓN, VIOLENCIA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AZUL: PROFUNDIDAD, QUIETUD, CIELO, PUREZA, CONFIANZA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PÚRPURA: SABIDURÍA, DOLOR, TRISTEZA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BLANCO: INOCENCIA, PUREZA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NEGRO: MUERTE, DOLOR, INCREDULIDAD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368520"/>
            <a:ext cx="79563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LENGUAJE VERBAL EN LA PUBLICIDAD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APELACIONES AL RECEPTOR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INNOVACIÓN LÉXICA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PONDERACIÓN ( VALOR MUY POSITIVO DE LAS PALABRAS)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BREVEDAD Y CONCISIÓN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RECURSOS RETÓRICOS (EN EL LENGUAJE VERBAL Y EN EL ICÓNICO)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125343"/>
            <a:ext cx="83751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FIGURAS LITERARIAS EN PUBLICIDAD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D:\ZOCO 09 10\ANUNCIOS\hiperbole+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:\ZOCO 09 10\ANUNCIOS\T1_N121_A10_HiperboleCaterpill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4907413" cy="54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html:file://D:\ZOCO%2009%2010\ANUNCIOS\Figuras%20retóricas%20en%20publicidad%20(ejemplos)%20«%20Yo_Comunicador.mht!http://i184.photobucket.com/albums/x203/webadictos/publicidad_harry_brea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836712"/>
            <a:ext cx="62646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html:file://D:\ZOCO%2009%2010\ANUNCIOS\Figuras%20retóricas%20en%20publicidad%20(ejemplos)%20«%20Yo_Comunicador.mht!http://kudabur.com.ar/kb-multi/wp-content/uploads/2007/12/publicidades_buenas_0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03295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298</Words>
  <Application>Microsoft Office PowerPoint</Application>
  <PresentationFormat>Presentación en pantalla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Viajes</vt:lpstr>
      <vt:lpstr>LA PUBLICIDAD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PUBLICIDAD</dc:title>
  <dc:creator>pc</dc:creator>
  <cp:lastModifiedBy>Maria José Gómez</cp:lastModifiedBy>
  <cp:revision>4</cp:revision>
  <dcterms:created xsi:type="dcterms:W3CDTF">2011-04-07T02:52:01Z</dcterms:created>
  <dcterms:modified xsi:type="dcterms:W3CDTF">2014-05-18T04:31:42Z</dcterms:modified>
</cp:coreProperties>
</file>